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59"/>
    <p:restoredTop sz="96208"/>
  </p:normalViewPr>
  <p:slideViewPr>
    <p:cSldViewPr snapToGrid="0" snapToObjects="1">
      <p:cViewPr varScale="1">
        <p:scale>
          <a:sx n="80" d="100"/>
          <a:sy n="80" d="100"/>
        </p:scale>
        <p:origin x="192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C5FB0-50CC-9341-AB78-C89507155C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0057" y="2514600"/>
            <a:ext cx="9414555" cy="2262781"/>
          </a:xfrm>
        </p:spPr>
        <p:txBody>
          <a:bodyPr>
            <a:normAutofit/>
          </a:bodyPr>
          <a:lstStyle/>
          <a:p>
            <a:r>
              <a:rPr lang="en-US" sz="4000" b="1" dirty="0"/>
              <a:t>Bath Soup Consumers Segmentation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4436C0-7A0E-2B45-8536-C33E6C347B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Hadeer Elmahdy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B5FF91A-6E07-C649-86DD-028BA6AE98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82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950"/>
    </mc:Choice>
    <mc:Fallback xmlns="">
      <p:transition spd="slow" advTm="40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FA559-889A-FD49-9F37-F7A81B525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69261"/>
          </a:xfrm>
        </p:spPr>
        <p:txBody>
          <a:bodyPr/>
          <a:lstStyle/>
          <a:p>
            <a:r>
              <a:rPr lang="en-US" dirty="0"/>
              <a:t>Bath Soap Problem &amp;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94FAF-0141-0742-9B87-C8ECC7E91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87286"/>
            <a:ext cx="8915400" cy="422393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CRISA is trying to create a marketing analysis that can identify Bath Soup consumers segments(based on their demographics, purchase behaviors and basis of purchase).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The Target is to create customized advertising and promotional campaign(3-5) that will target those segments.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2214684-3AD8-2D41-8BDA-90D8C865DC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5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323"/>
    </mc:Choice>
    <mc:Fallback xmlns="">
      <p:transition spd="slow" advTm="67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0CC148E-EC32-41C0-BD54-8646C4EC5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88613D-EB3C-CC4F-B60B-1C719D141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en-US" dirty="0"/>
              <a:t>Segmentation Results &amp; Insights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DEB0131-6275-4D19-835F-75DB7F25BA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6B41A-E7C1-514B-A80A-82922628E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38486" cy="375925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dirty="0"/>
              <a:t>Segment 1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300" dirty="0"/>
              <a:t>Low socioeconomics class – lowest total purchase volume</a:t>
            </a:r>
          </a:p>
          <a:p>
            <a:pPr>
              <a:lnSpc>
                <a:spcPct val="90000"/>
              </a:lnSpc>
            </a:pPr>
            <a:r>
              <a:rPr lang="en-US" sz="1300" b="1" dirty="0"/>
              <a:t>Segment 2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300" b="1" dirty="0"/>
              <a:t>Mixed Socioeconomics class -Highest number of transactions and  number of brands – Highest purchase value – Older age group -  high education – highest volume with promo 6%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Segment 3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300" dirty="0"/>
              <a:t>Highest Socioeconomics class – high purchase volume – Highest education level – high volume with no promo – high ratio of transactions to brand runs</a:t>
            </a:r>
          </a:p>
          <a:p>
            <a:pPr>
              <a:lnSpc>
                <a:spcPct val="90000"/>
              </a:lnSpc>
            </a:pPr>
            <a:r>
              <a:rPr lang="en-US" sz="1300" dirty="0"/>
              <a:t>Segment 4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300" dirty="0"/>
              <a:t>Highest total volume- highest ratio of transactions to brand runs – Highest volume with no promo </a:t>
            </a:r>
          </a:p>
          <a:p>
            <a:pPr>
              <a:lnSpc>
                <a:spcPct val="90000"/>
              </a:lnSpc>
            </a:pPr>
            <a:endParaRPr lang="en-US" sz="13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C43480C-2B13-407A-B90F-737391F76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476" y="799139"/>
            <a:ext cx="4963395" cy="2544154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22" descr="Chart, bar chart&#10;&#10;Description automatically generated">
            <a:extLst>
              <a:ext uri="{FF2B5EF4-FFF2-40B4-BE49-F238E27FC236}">
                <a16:creationId xmlns:a16="http://schemas.microsoft.com/office/drawing/2014/main" id="{54B144DE-C38C-7B48-B895-7EDAC1CA71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6755" y="659097"/>
            <a:ext cx="5504601" cy="2660368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3254D52-2722-49A3-B2D0-E344F8123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475" y="3504427"/>
            <a:ext cx="2399348" cy="2544153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0">
            <a:extLst>
              <a:ext uri="{FF2B5EF4-FFF2-40B4-BE49-F238E27FC236}">
                <a16:creationId xmlns:a16="http://schemas.microsoft.com/office/drawing/2014/main" id="{E5CA36E9-908E-4E2D-A42D-5ABA0096C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95520" y="3504427"/>
            <a:ext cx="2399350" cy="2544154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D29694EB-5D1C-D14A-9841-DD74D84ED0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5520" y="3483335"/>
            <a:ext cx="3044080" cy="2783894"/>
          </a:xfrm>
          <a:prstGeom prst="rect">
            <a:avLst/>
          </a:prstGeom>
        </p:spPr>
      </p:pic>
      <p:sp>
        <p:nvSpPr>
          <p:cNvPr id="37" name="Freeform 12">
            <a:extLst>
              <a:ext uri="{FF2B5EF4-FFF2-40B4-BE49-F238E27FC236}">
                <a16:creationId xmlns:a16="http://schemas.microsoft.com/office/drawing/2014/main" id="{1958A85E-F1A3-4184-9E32-4A236CCDB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E2E604-B778-5D4F-9593-A49D2FA256DE}"/>
              </a:ext>
            </a:extLst>
          </p:cNvPr>
          <p:cNvSpPr txBox="1"/>
          <p:nvPr/>
        </p:nvSpPr>
        <p:spPr>
          <a:xfrm>
            <a:off x="9037287" y="3551276"/>
            <a:ext cx="151571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Trans/ brand runs Ratio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CD318E5-FA24-AD4E-9E3B-998C08F74A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50D66EE-3EAA-5D4A-B371-66CE07C318FA}"/>
              </a:ext>
            </a:extLst>
          </p:cNvPr>
          <p:cNvSpPr txBox="1"/>
          <p:nvPr/>
        </p:nvSpPr>
        <p:spPr>
          <a:xfrm>
            <a:off x="6036755" y="3301996"/>
            <a:ext cx="15549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Education level by cluster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5BC8D8D4-AE64-F24D-B2CA-3FBBBF56C7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9092" y="3467117"/>
            <a:ext cx="3044080" cy="278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353"/>
    </mc:Choice>
    <mc:Fallback xmlns="">
      <p:transition spd="slow" advTm="143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7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ABD20-4349-D04F-9710-014CEDAF7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105" y="613022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1EDCFBC8-CE13-0C4F-BB9B-17EE6280E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05" y="1695718"/>
            <a:ext cx="9151330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400" dirty="0"/>
              <a:t>CRISA should target customers in segment 2 for promotions:</a:t>
            </a:r>
          </a:p>
          <a:p>
            <a:pPr marL="0" indent="0">
              <a:buNone/>
            </a:pPr>
            <a:endParaRPr lang="en-US" sz="1400" dirty="0"/>
          </a:p>
          <a:p>
            <a:pPr>
              <a:buFont typeface="Wingdings" pitchFamily="2" charset="2"/>
              <a:buChar char="Ø"/>
            </a:pPr>
            <a:r>
              <a:rPr lang="en-US" sz="1400" dirty="0"/>
              <a:t>A diverse socioeconomic class allowing CRISA to gain a variety of demographic attributes.</a:t>
            </a:r>
          </a:p>
          <a:p>
            <a:pPr>
              <a:buFont typeface="Wingdings" pitchFamily="2" charset="2"/>
              <a:buChar char="Ø"/>
            </a:pPr>
            <a:r>
              <a:rPr lang="en-US" sz="1400" dirty="0"/>
              <a:t> highest number of transactions.</a:t>
            </a:r>
          </a:p>
          <a:p>
            <a:pPr>
              <a:buFont typeface="Wingdings" pitchFamily="2" charset="2"/>
              <a:buChar char="Ø"/>
            </a:pPr>
            <a:r>
              <a:rPr lang="en-US" sz="1400" dirty="0"/>
              <a:t>The highest volume of purchases.</a:t>
            </a:r>
          </a:p>
          <a:p>
            <a:pPr>
              <a:buFont typeface="Wingdings" pitchFamily="2" charset="2"/>
              <a:buChar char="Ø"/>
            </a:pPr>
            <a:r>
              <a:rPr lang="en-US" sz="1400" dirty="0"/>
              <a:t>The highest purchases of value.</a:t>
            </a:r>
            <a:endParaRPr lang="en-US" dirty="0"/>
          </a:p>
        </p:txBody>
      </p:sp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6F056D6B-CD4F-EB48-B61E-E5D036FE50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1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207"/>
    </mc:Choice>
    <mc:Fallback xmlns="">
      <p:transition spd="slow" advTm="217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204</Words>
  <Application>Microsoft Macintosh PowerPoint</Application>
  <PresentationFormat>Widescreen</PresentationFormat>
  <Paragraphs>27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Century Gothic</vt:lpstr>
      <vt:lpstr>Wingdings</vt:lpstr>
      <vt:lpstr>Wingdings 3</vt:lpstr>
      <vt:lpstr>Wisp</vt:lpstr>
      <vt:lpstr>Bath Soup Consumers Segmentation</vt:lpstr>
      <vt:lpstr>Bath Soap Problem &amp; Goal</vt:lpstr>
      <vt:lpstr>Segmentation Results &amp; Insights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Bath Soup Consumers Segmentation</dc:title>
  <dc:creator>Elmahdy, Hadeer</dc:creator>
  <cp:lastModifiedBy>Elmahdy, Hadeer</cp:lastModifiedBy>
  <cp:revision>12</cp:revision>
  <dcterms:created xsi:type="dcterms:W3CDTF">2020-12-15T00:24:58Z</dcterms:created>
  <dcterms:modified xsi:type="dcterms:W3CDTF">2020-12-16T01:10:16Z</dcterms:modified>
</cp:coreProperties>
</file>

<file path=docProps/thumbnail.jpeg>
</file>